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83" r:id="rId3"/>
  </p:sldMasterIdLst>
  <p:sldIdLst>
    <p:sldId id="256" r:id="rId4"/>
    <p:sldId id="258" r:id="rId5"/>
    <p:sldId id="260" r:id="rId6"/>
    <p:sldId id="257" r:id="rId7"/>
    <p:sldId id="261" r:id="rId8"/>
    <p:sldId id="259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e Flores" initials="NF" lastIdx="1" clrIdx="0">
    <p:extLst>
      <p:ext uri="{19B8F6BF-5375-455C-9EA6-DF929625EA0E}">
        <p15:presenceInfo xmlns:p15="http://schemas.microsoft.com/office/powerpoint/2012/main" userId="9088d7dae36f82a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024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14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6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7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761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3198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5544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321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834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823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15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139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58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866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863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8193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069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0559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919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574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6007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9433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29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6422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411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539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876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62518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705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32611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7433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9388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6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09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3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80897" y="1056068"/>
            <a:ext cx="2536579" cy="527353"/>
          </a:xfrm>
        </p:spPr>
        <p:txBody>
          <a:bodyPr>
            <a:noAutofit/>
          </a:bodyPr>
          <a:lstStyle/>
          <a:p>
            <a:r>
              <a:rPr lang="es-MX" sz="3600" dirty="0" smtClean="0">
                <a:solidFill>
                  <a:schemeClr val="accent2">
                    <a:lumMod val="75000"/>
                  </a:schemeClr>
                </a:solidFill>
              </a:rPr>
              <a:t>TEMAS DE</a:t>
            </a:r>
            <a:endParaRPr lang="es-MX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47742" y="2150772"/>
            <a:ext cx="9530365" cy="3090928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s-MX" sz="8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Administración de Recursos de Red</a:t>
            </a:r>
            <a:endParaRPr lang="es-MX" sz="8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768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Software de Servidor o Sistema Operativo de Red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239851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es-MX" sz="2800" dirty="0" smtClean="0">
                <a:latin typeface="Comic Sans MS" panose="030F0702030302020204" pitchFamily="66" charset="0"/>
              </a:rPr>
              <a:t>Este realiza algunas tareas en beneficio de otros, llamados clientes. Algunos servicios habituales son los servicios de archivos, que permiten a los usuarios almacenar y acceder a los archivos de una computadora y los servicios de aplicaciones, que realizan tareas en beneficio directo del usuario final</a:t>
            </a:r>
            <a:r>
              <a:rPr lang="es-MX" sz="3200" dirty="0" smtClean="0">
                <a:latin typeface="Comic Sans MS" panose="030F0702030302020204" pitchFamily="66" charset="0"/>
              </a:rPr>
              <a:t>.</a:t>
            </a:r>
            <a:endParaRPr lang="es-MX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92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850006"/>
            <a:ext cx="8915400" cy="5061216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Existen varios sistemas de estos, como: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Windows 2000 Server/Professional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UNIX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Windows NT Server/Workstation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Windows 95/98/ME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Apple </a:t>
            </a:r>
            <a:r>
              <a:rPr lang="es-MX" sz="2200" dirty="0" err="1" smtClean="0"/>
              <a:t>Talk</a:t>
            </a:r>
            <a:endParaRPr lang="es-MX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Novell NetWare</a:t>
            </a:r>
          </a:p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Algunos de estos pueden instalarse sobre un sistema operativo normal.</a:t>
            </a:r>
          </a:p>
        </p:txBody>
      </p:sp>
      <p:pic>
        <p:nvPicPr>
          <p:cNvPr id="2050" name="Picture 2" descr="http://html.rincondelvago.com/files/2/5/4/0000225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930" y="1629156"/>
            <a:ext cx="3177682" cy="205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6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9561" y="624110"/>
            <a:ext cx="9225051" cy="1280890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Herramientas de Software y Hardware para verificar la conectividad de la red.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34386" y="2133600"/>
            <a:ext cx="8976296" cy="3777622"/>
          </a:xfrm>
        </p:spPr>
        <p:txBody>
          <a:bodyPr>
            <a:normAutofit lnSpcReduction="10000"/>
          </a:bodyPr>
          <a:lstStyle/>
          <a:p>
            <a:endParaRPr lang="es-MX" sz="2400" dirty="0" smtClean="0"/>
          </a:p>
          <a:p>
            <a:pPr algn="just">
              <a:lnSpc>
                <a:spcPct val="150000"/>
              </a:lnSpc>
            </a:pPr>
            <a:r>
              <a:rPr lang="es-MX" sz="2800" dirty="0" smtClean="0">
                <a:latin typeface="Comic Sans MS" panose="030F0702030302020204" pitchFamily="66" charset="0"/>
              </a:rPr>
              <a:t>Los problemas de conectividad de red tienen distintas causas pero por lo general es a causa de adaptadores de red incorrectos, a una mala configuración de los modificadores, a un hardware defectuoso o a problemas del controlador.</a:t>
            </a:r>
            <a:endParaRPr lang="es-MX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39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914400"/>
            <a:ext cx="8915400" cy="4996822"/>
          </a:xfrm>
        </p:spPr>
        <p:txBody>
          <a:bodyPr>
            <a:normAutofit/>
          </a:bodyPr>
          <a:lstStyle/>
          <a:p>
            <a:r>
              <a:rPr lang="es-MX" sz="2400" dirty="0" smtClean="0">
                <a:latin typeface="Comic Sans MS" panose="030F0702030302020204" pitchFamily="66" charset="0"/>
              </a:rPr>
              <a:t>Los típicos mensajes de error de conectividad son:</a:t>
            </a:r>
          </a:p>
          <a:p>
            <a:endParaRPr lang="es-MX" sz="1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ERROR 55: “El recurso de red especificado ya no está 						disponible</a:t>
            </a:r>
            <a:endParaRPr lang="es-MX" sz="1800" dirty="0"/>
          </a:p>
          <a:p>
            <a:pPr marL="457200" lvl="1" indent="0">
              <a:buNone/>
            </a:pPr>
            <a:r>
              <a:rPr lang="es-MX" sz="2000" dirty="0" smtClean="0"/>
              <a:t>	(ERROR_DEV_NOT_EXIST)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ERROR 64: “El nombre de red especificado ya no está 						disponible”</a:t>
            </a:r>
          </a:p>
          <a:p>
            <a:pPr marL="457200" lvl="1" indent="0">
              <a:buNone/>
            </a:pPr>
            <a:r>
              <a:rPr lang="es-MX" sz="2200" dirty="0" smtClean="0"/>
              <a:t>	(ERROR_NETNAME_DELETED)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ERROR 121: “Ha terminado el intervalo de espera del 						semáforo”</a:t>
            </a:r>
          </a:p>
          <a:p>
            <a:pPr marL="457200" lvl="1" indent="0">
              <a:buNone/>
            </a:pPr>
            <a:r>
              <a:rPr lang="es-MX" sz="2200" dirty="0" smtClean="0"/>
              <a:t>	(ERROR_SEM_TIMEOUT)</a:t>
            </a:r>
            <a:endParaRPr lang="es-MX" sz="2200" dirty="0"/>
          </a:p>
          <a:p>
            <a:pPr lvl="1">
              <a:buFont typeface="Wingdings" panose="05000000000000000000" pitchFamily="2" charset="2"/>
              <a:buChar char="§"/>
            </a:pP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214866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708337"/>
            <a:ext cx="8915400" cy="4945307"/>
          </a:xfrm>
        </p:spPr>
        <p:txBody>
          <a:bodyPr>
            <a:normAutofit/>
          </a:bodyPr>
          <a:lstStyle/>
          <a:p>
            <a:endParaRPr lang="es-MX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400" dirty="0" smtClean="0"/>
              <a:t>ERROR 1231: “El transporte no tiene acceso a la red 							remota”</a:t>
            </a:r>
          </a:p>
          <a:p>
            <a:pPr marL="914400" lvl="2" indent="0">
              <a:buNone/>
            </a:pPr>
            <a:r>
              <a:rPr lang="es-MX" sz="2400" dirty="0" smtClean="0"/>
              <a:t>(ERROR_NETWORK_UNREACHABLE)</a:t>
            </a:r>
            <a:endParaRPr lang="es-MX" sz="2400" dirty="0"/>
          </a:p>
        </p:txBody>
      </p:sp>
      <p:pic>
        <p:nvPicPr>
          <p:cNvPr id="3074" name="Picture 2" descr="http://www.regmender.com/wp-content/uploads/2012/05/error-code-12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173" y="2962142"/>
            <a:ext cx="6826322" cy="29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38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017431"/>
            <a:ext cx="8915400" cy="4893791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Para solucionar los problemas de conectividad de red, podemos utilizar los siguientes comandos: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Ping o </a:t>
            </a:r>
            <a:r>
              <a:rPr lang="es-MX" sz="2200" dirty="0" err="1" smtClean="0"/>
              <a:t>PathPing</a:t>
            </a:r>
            <a:endParaRPr lang="es-MX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err="1" smtClean="0"/>
              <a:t>Tracert</a:t>
            </a:r>
            <a:endParaRPr lang="es-MX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err="1" smtClean="0"/>
              <a:t>Ipconfig</a:t>
            </a:r>
            <a:endParaRPr lang="es-MX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Net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err="1" smtClean="0"/>
              <a:t>Netstat</a:t>
            </a:r>
            <a:endParaRPr lang="es-MX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err="1" smtClean="0"/>
              <a:t>Nbstat</a:t>
            </a:r>
            <a:endParaRPr lang="es-MX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err="1" smtClean="0"/>
              <a:t>Arp</a:t>
            </a:r>
            <a:endParaRPr lang="es-MX" sz="2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err="1" smtClean="0"/>
              <a:t>Route</a:t>
            </a:r>
            <a:endParaRPr lang="es-MX" sz="2200" dirty="0"/>
          </a:p>
        </p:txBody>
      </p:sp>
      <p:pic>
        <p:nvPicPr>
          <p:cNvPr id="4098" name="Picture 2" descr="http://2.bp.blogspot.com/_lIslwGskWK4/TMQuL8qErbI/AAAAAAAAACo/TkIAGSJesVc/s1600/win2k-ipconfi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329" y="2030348"/>
            <a:ext cx="5681512" cy="3880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31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Compartir recursos red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35617"/>
            <a:ext cx="8915400" cy="4275605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Para compartir los recurso de red, lo primero que hay que hacer configurar los parámetros del TCP/IP.</a:t>
            </a:r>
          </a:p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Después se comprueba la instalación de </a:t>
            </a:r>
            <a:r>
              <a:rPr lang="es-MX" sz="2400" u="sng" dirty="0" smtClean="0">
                <a:latin typeface="Comic Sans MS" panose="030F0702030302020204" pitchFamily="66" charset="0"/>
              </a:rPr>
              <a:t>Cliente para Redes Microsoft</a:t>
            </a:r>
            <a:r>
              <a:rPr lang="es-MX" sz="2400" dirty="0" smtClean="0">
                <a:latin typeface="Comic Sans MS" panose="030F0702030302020204" pitchFamily="66" charset="0"/>
              </a:rPr>
              <a:t> y </a:t>
            </a:r>
            <a:r>
              <a:rPr lang="es-MX" sz="2400" u="sng" dirty="0" smtClean="0">
                <a:latin typeface="Comic Sans MS" panose="030F0702030302020204" pitchFamily="66" charset="0"/>
              </a:rPr>
              <a:t>Compartir archivos o impresoras para Redes Microsoft.</a:t>
            </a:r>
          </a:p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Después de eso, lo mas sencillo es compartir todo lo que deseemos, ya que solo es de hacer clic derecho y presionar donde dice compartir, en algunos casos como ya esta conectada en la red, automáticamente compartirá recursos.</a:t>
            </a:r>
            <a:endParaRPr lang="es-MX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60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591" y="489397"/>
            <a:ext cx="8915400" cy="4687729"/>
          </a:xfrm>
        </p:spPr>
        <p:txBody>
          <a:bodyPr>
            <a:normAutofit/>
          </a:bodyPr>
          <a:lstStyle/>
          <a:p>
            <a:pPr algn="ctr"/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</a:rPr>
              <a:t>Seguiré aumentando información muy pronto.</a:t>
            </a:r>
          </a:p>
          <a:p>
            <a:pPr marL="0" indent="0" algn="ctr">
              <a:buNone/>
            </a:pPr>
            <a:endParaRPr lang="es-MX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</a:rPr>
              <a:t>ATTE.</a:t>
            </a:r>
          </a:p>
          <a:p>
            <a:pPr marL="0" indent="0" algn="ctr">
              <a:buNone/>
            </a:pPr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</a:rPr>
              <a:t>ALUM. Noé Gilberto Flores Andrés</a:t>
            </a:r>
          </a:p>
          <a:p>
            <a:pPr marL="0" indent="0" algn="ctr">
              <a:buNone/>
            </a:pPr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</a:rPr>
              <a:t>6 ° “H”</a:t>
            </a:r>
          </a:p>
          <a:p>
            <a:pPr marL="0" indent="0" algn="ctr">
              <a:buNone/>
            </a:pPr>
            <a:r>
              <a:rPr lang="es-MX" sz="3200" dirty="0" smtClean="0">
                <a:solidFill>
                  <a:schemeClr val="accent2">
                    <a:lumMod val="75000"/>
                  </a:schemeClr>
                </a:solidFill>
              </a:rPr>
              <a:t>INFORMATICA</a:t>
            </a:r>
          </a:p>
        </p:txBody>
      </p:sp>
      <p:pic>
        <p:nvPicPr>
          <p:cNvPr id="5122" name="Picture 2" descr="http://www.zonalibre.org/blog/segurat/archives/clyote%20adios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541" y="4272250"/>
            <a:ext cx="28575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47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28045" y="1519707"/>
            <a:ext cx="9276567" cy="4494546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Red de Computadoras, o de Ordenadores, o de comunicación de datos, o informática. </a:t>
            </a:r>
          </a:p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Es un conjunto de Equipos de computadoras y software conectados entre si por medio de dispositivos físicos que envían y reciben impulsos eléctricos, ondas electromagnéticas o cualquier otro medio para el transporte de datos, con la finalidad de compartir información, recursos y ofrecer servicios.</a:t>
            </a:r>
          </a:p>
          <a:p>
            <a:pPr algn="ctr"/>
            <a:r>
              <a:rPr lang="es-MX" sz="2400" b="1" dirty="0" smtClean="0">
                <a:latin typeface="Comic Sans MS" panose="030F0702030302020204" pitchFamily="66" charset="0"/>
              </a:rPr>
              <a:t>Software:</a:t>
            </a:r>
            <a:r>
              <a:rPr lang="es-MX" sz="2400" dirty="0" smtClean="0">
                <a:latin typeface="Comic Sans MS" panose="030F0702030302020204" pitchFamily="66" charset="0"/>
              </a:rPr>
              <a:t> Sistema operativo de la red</a:t>
            </a:r>
          </a:p>
          <a:p>
            <a:pPr algn="ctr"/>
            <a:r>
              <a:rPr lang="es-MX" sz="2400" b="1" dirty="0" smtClean="0">
                <a:latin typeface="Comic Sans MS" panose="030F0702030302020204" pitchFamily="66" charset="0"/>
              </a:rPr>
              <a:t>Hardware: </a:t>
            </a:r>
            <a:r>
              <a:rPr lang="es-MX" sz="2400" dirty="0" smtClean="0">
                <a:latin typeface="Comic Sans MS" panose="030F0702030302020204" pitchFamily="66" charset="0"/>
              </a:rPr>
              <a:t>Conjunto de dispositivos electrónicos físicos que componen</a:t>
            </a:r>
          </a:p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 </a:t>
            </a:r>
            <a:r>
              <a:rPr lang="es-MX" sz="2400" dirty="0" smtClean="0">
                <a:latin typeface="Comic Sans MS" panose="030F0702030302020204" pitchFamily="66" charset="0"/>
              </a:rPr>
              <a:t>a un computador o cualquier otro dispositivo.</a:t>
            </a:r>
            <a:endParaRPr lang="es-MX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1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Tipos de redes.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smtClean="0"/>
              <a:t>En las redes las hay de diferentes tipos como: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400" dirty="0" smtClean="0"/>
              <a:t>Personal área </a:t>
            </a:r>
            <a:r>
              <a:rPr lang="es-MX" sz="2400" dirty="0" err="1" smtClean="0"/>
              <a:t>network</a:t>
            </a:r>
            <a:r>
              <a:rPr lang="es-MX" sz="2400" dirty="0" smtClean="0"/>
              <a:t> - Red de Área Personal (PAN)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400" dirty="0" smtClean="0"/>
              <a:t>Local área </a:t>
            </a:r>
            <a:r>
              <a:rPr lang="es-MX" sz="2400" dirty="0" err="1" smtClean="0"/>
              <a:t>network</a:t>
            </a:r>
            <a:r>
              <a:rPr lang="es-MX" sz="2400" dirty="0" smtClean="0"/>
              <a:t> – Red de Área Local (LAN)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400" dirty="0" smtClean="0"/>
              <a:t>Wide are </a:t>
            </a:r>
            <a:r>
              <a:rPr lang="es-MX" sz="2400" dirty="0" err="1" smtClean="0"/>
              <a:t>network</a:t>
            </a:r>
            <a:r>
              <a:rPr lang="es-MX" sz="2400" dirty="0" smtClean="0"/>
              <a:t> – Red de Área Metropolitana (MAN)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400" dirty="0" smtClean="0"/>
              <a:t>Wireless Local área </a:t>
            </a:r>
            <a:r>
              <a:rPr lang="es-MX" sz="2400" dirty="0" err="1" smtClean="0"/>
              <a:t>network</a:t>
            </a:r>
            <a:r>
              <a:rPr lang="es-MX" sz="2400" dirty="0" smtClean="0"/>
              <a:t> – Red de Área Local Inalámbrica (WLAN)</a:t>
            </a:r>
          </a:p>
        </p:txBody>
      </p:sp>
    </p:spTree>
    <p:extLst>
      <p:ext uri="{BB962C8B-B14F-4D97-AF65-F5344CB8AC3E}">
        <p14:creationId xmlns:p14="http://schemas.microsoft.com/office/powerpoint/2010/main" val="38549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¿Qué es una servidor?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373747"/>
            <a:ext cx="8915400" cy="5014174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Es un nodo o punto de intersección, que forma parte de una red, y este provee servicios a otros llamados Clientes.</a:t>
            </a:r>
          </a:p>
          <a:p>
            <a:pPr algn="ctr"/>
            <a:endParaRPr lang="es-MX" dirty="0" smtClean="0"/>
          </a:p>
          <a:p>
            <a:pPr marL="0" indent="0" algn="ctr">
              <a:buNone/>
            </a:pPr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Tipos de servidores</a:t>
            </a:r>
          </a:p>
          <a:p>
            <a:pPr marL="0" indent="0" algn="ctr">
              <a:buNone/>
            </a:pPr>
            <a:endParaRPr lang="es-MX" sz="600" dirty="0" smtClean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s-MX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Algunos suelen ser mas comunes que otros, como lo son:</a:t>
            </a:r>
            <a:endParaRPr lang="es-MX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s-MX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Los servidores de impresiones, de correo, de fax, de la telefonía, de proxy, de acceso remoto (RAS), de uso, de web, de base de datos, de reserva y de seguridad.</a:t>
            </a:r>
          </a:p>
          <a:p>
            <a:pPr lvl="1" algn="just"/>
            <a:r>
              <a:rPr lang="es-MX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Y se clasifican en Dedicados y No Dedicados.</a:t>
            </a:r>
          </a:p>
        </p:txBody>
      </p:sp>
    </p:spTree>
    <p:extLst>
      <p:ext uri="{BB962C8B-B14F-4D97-AF65-F5344CB8AC3E}">
        <p14:creationId xmlns:p14="http://schemas.microsoft.com/office/powerpoint/2010/main" val="124539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3978" y="340775"/>
            <a:ext cx="8911687" cy="1280890"/>
          </a:xfrm>
        </p:spPr>
        <p:txBody>
          <a:bodyPr/>
          <a:lstStyle/>
          <a:p>
            <a:r>
              <a:rPr lang="es-MX" dirty="0" smtClean="0"/>
              <a:t>Ejemplo de una Red y Servidor: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788" y="1621665"/>
            <a:ext cx="4524242" cy="4524242"/>
          </a:xfrm>
        </p:spPr>
      </p:pic>
      <p:sp>
        <p:nvSpPr>
          <p:cNvPr id="5" name="CuadroTexto 4"/>
          <p:cNvSpPr txBox="1"/>
          <p:nvPr/>
        </p:nvSpPr>
        <p:spPr>
          <a:xfrm>
            <a:off x="8523152" y="4648952"/>
            <a:ext cx="28360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El conjunto completo es la Red, y el computador central es el Servidor.</a:t>
            </a:r>
            <a:endParaRPr lang="es-MX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45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. . . También para una red. . 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07842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Para poder tener montada una red, utilizamos lo que son los medios de comunicación (cables) los cuales pueden ser</a:t>
            </a:r>
            <a:r>
              <a:rPr lang="es-MX" sz="2400" dirty="0" smtClean="0"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es-MX" sz="300" dirty="0" smtClean="0">
              <a:latin typeface="Comic Sans MS" panose="030F0702030302020204" pitchFamily="66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UTP (</a:t>
            </a:r>
            <a:r>
              <a:rPr lang="es-MX" sz="2200" dirty="0" err="1" smtClean="0"/>
              <a:t>Unshielded</a:t>
            </a:r>
            <a:r>
              <a:rPr lang="es-MX" sz="2200" dirty="0" smtClean="0"/>
              <a:t> </a:t>
            </a:r>
            <a:r>
              <a:rPr lang="es-MX" sz="2200" dirty="0" err="1" smtClean="0"/>
              <a:t>Twisted</a:t>
            </a:r>
            <a:r>
              <a:rPr lang="es-MX" sz="2200" dirty="0" smtClean="0"/>
              <a:t> </a:t>
            </a:r>
            <a:r>
              <a:rPr lang="es-MX" sz="2200" dirty="0" err="1" smtClean="0"/>
              <a:t>Pair</a:t>
            </a:r>
            <a:r>
              <a:rPr lang="es-MX" sz="2200" dirty="0" smtClean="0"/>
              <a:t>) cable de par trenzado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STP (</a:t>
            </a:r>
            <a:r>
              <a:rPr lang="es-MX" sz="2200" dirty="0" err="1" smtClean="0"/>
              <a:t>Shielded</a:t>
            </a:r>
            <a:r>
              <a:rPr lang="es-MX" sz="2200" dirty="0" smtClean="0"/>
              <a:t> </a:t>
            </a:r>
            <a:r>
              <a:rPr lang="es-MX" sz="2200" dirty="0" err="1" smtClean="0"/>
              <a:t>Twisted</a:t>
            </a:r>
            <a:r>
              <a:rPr lang="es-MX" sz="2200" dirty="0" smtClean="0"/>
              <a:t> </a:t>
            </a:r>
            <a:r>
              <a:rPr lang="es-MX" sz="2200" dirty="0" err="1" smtClean="0"/>
              <a:t>Pair</a:t>
            </a:r>
            <a:r>
              <a:rPr lang="es-MX" sz="2200" dirty="0" smtClean="0"/>
              <a:t>) cable de cobre aislado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FTP (</a:t>
            </a:r>
            <a:r>
              <a:rPr lang="es-MX" sz="2200" dirty="0" err="1" smtClean="0"/>
              <a:t>Foiled</a:t>
            </a:r>
            <a:r>
              <a:rPr lang="es-MX" sz="2200" dirty="0" smtClean="0"/>
              <a:t> </a:t>
            </a:r>
            <a:r>
              <a:rPr lang="es-MX" sz="2200" dirty="0" err="1" smtClean="0"/>
              <a:t>Twisted</a:t>
            </a:r>
            <a:r>
              <a:rPr lang="es-MX" sz="2200" dirty="0" smtClean="0"/>
              <a:t> </a:t>
            </a:r>
            <a:r>
              <a:rPr lang="es-MX" sz="2200" dirty="0" err="1" smtClean="0"/>
              <a:t>Pair</a:t>
            </a:r>
            <a:r>
              <a:rPr lang="es-MX" sz="2200" dirty="0" smtClean="0"/>
              <a:t>) trenzado con blindaje global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Fibra </a:t>
            </a:r>
            <a:r>
              <a:rPr lang="es-MX" sz="2200" dirty="0" err="1" smtClean="0"/>
              <a:t>Optica</a:t>
            </a:r>
            <a:r>
              <a:rPr lang="es-MX" sz="2200" dirty="0" smtClean="0"/>
              <a:t> (Hilo fino de material </a:t>
            </a:r>
            <a:r>
              <a:rPr lang="es-MX" sz="2200" dirty="0" err="1" smtClean="0"/>
              <a:t>tranparente</a:t>
            </a:r>
            <a:r>
              <a:rPr lang="es-MX" sz="2200" dirty="0" smtClean="0"/>
              <a:t>)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20506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34666" y="618185"/>
            <a:ext cx="8915400" cy="5653826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Después esta, la Topología en que estará la red, esto quiere decir, la forma en que estarán conectados los computadores para compartir datos. Y de la topología los tipos son: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ANILLO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ESTRELLA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BUS</a:t>
            </a:r>
            <a:endParaRPr lang="es-MX" sz="2200" dirty="0"/>
          </a:p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Luego esta lo que es la arquitectura que es el medio por el cual se van a interconectar los computadores en la red y pueden ser de esta formas: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err="1" smtClean="0"/>
              <a:t>Token</a:t>
            </a:r>
            <a:r>
              <a:rPr lang="es-MX" sz="2200" dirty="0" smtClean="0"/>
              <a:t> Ring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/>
              <a:t>Ethernet</a:t>
            </a:r>
            <a:endParaRPr lang="es-MX" sz="2400" dirty="0"/>
          </a:p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Estas son las mas conocidas.</a:t>
            </a:r>
            <a:endParaRPr lang="es-MX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4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Dispositivos de Red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31324"/>
            <a:ext cx="8915400" cy="4499020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Son todos aquellos que ayudan a concentrar el cableado de la red, reciben las señales del mismo y la emiten a su respectivo destino. Son varios dispositivos de estos como lo son: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HUB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SWITCH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ROUTER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ACCESS POINT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GATEWAY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/>
              <a:t>PATCH PANEL</a:t>
            </a:r>
          </a:p>
        </p:txBody>
      </p:sp>
      <p:pic>
        <p:nvPicPr>
          <p:cNvPr id="1026" name="Picture 2" descr="http://www.teqlog.com/wp-content/uploads/2012/02/Rou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713" y="3182670"/>
            <a:ext cx="3124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73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Dirección IP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687132"/>
            <a:ext cx="8915400" cy="4224090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(</a:t>
            </a:r>
            <a:r>
              <a:rPr lang="es-MX" sz="2400" dirty="0" err="1" smtClean="0">
                <a:latin typeface="Comic Sans MS" panose="030F0702030302020204" pitchFamily="66" charset="0"/>
              </a:rPr>
              <a:t>Intenet</a:t>
            </a:r>
            <a:r>
              <a:rPr lang="es-MX" sz="2400" dirty="0" smtClean="0">
                <a:latin typeface="Comic Sans MS" panose="030F0702030302020204" pitchFamily="66" charset="0"/>
              </a:rPr>
              <a:t> </a:t>
            </a:r>
            <a:r>
              <a:rPr lang="es-MX" sz="2400" dirty="0" err="1" smtClean="0">
                <a:latin typeface="Comic Sans MS" panose="030F0702030302020204" pitchFamily="66" charset="0"/>
              </a:rPr>
              <a:t>Protocol</a:t>
            </a:r>
            <a:r>
              <a:rPr lang="es-MX" sz="2400" dirty="0" smtClean="0">
                <a:latin typeface="Comic Sans MS" panose="030F0702030302020204" pitchFamily="66" charset="0"/>
              </a:rPr>
              <a:t>) Son un numero único e irrepetible con el cual se identifica una computadora conectada a una red que corre el Protocolo IP.</a:t>
            </a:r>
          </a:p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Son un conjunto de cuatro números del 0 al 255 separados por puntos </a:t>
            </a:r>
          </a:p>
          <a:p>
            <a:pPr algn="just"/>
            <a:r>
              <a:rPr lang="es-MX" sz="2400" dirty="0" smtClean="0">
                <a:latin typeface="Comic Sans MS" panose="030F0702030302020204" pitchFamily="66" charset="0"/>
              </a:rPr>
              <a:t>Es una forma sencilla de comprender números muy grandes, la dirección 200.36.127.40 es una forma mas corta de escribir el numero 3357835048. Esto se logra traduciendo el numero en cuatro tripletas.</a:t>
            </a:r>
            <a:endParaRPr lang="es-MX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5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685</TotalTime>
  <Words>852</Words>
  <Application>Microsoft Office PowerPoint</Application>
  <PresentationFormat>Panorámica</PresentationFormat>
  <Paragraphs>94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17</vt:i4>
      </vt:variant>
    </vt:vector>
  </HeadingPairs>
  <TitlesOfParts>
    <vt:vector size="27" baseType="lpstr">
      <vt:lpstr>Arial</vt:lpstr>
      <vt:lpstr>Century Gothic</vt:lpstr>
      <vt:lpstr>Comic Sans MS</vt:lpstr>
      <vt:lpstr>Corbel</vt:lpstr>
      <vt:lpstr>Trebuchet MS</vt:lpstr>
      <vt:lpstr>Wingdings</vt:lpstr>
      <vt:lpstr>Wingdings 3</vt:lpstr>
      <vt:lpstr>Espiral</vt:lpstr>
      <vt:lpstr>Parallax</vt:lpstr>
      <vt:lpstr>Faceta</vt:lpstr>
      <vt:lpstr>TEMAS DE</vt:lpstr>
      <vt:lpstr>RED</vt:lpstr>
      <vt:lpstr>Tipos de redes.</vt:lpstr>
      <vt:lpstr>¿Qué es una servidor?</vt:lpstr>
      <vt:lpstr>Ejemplo de una Red y Servidor:</vt:lpstr>
      <vt:lpstr>. . . También para una red. . .</vt:lpstr>
      <vt:lpstr>Presentación de PowerPoint</vt:lpstr>
      <vt:lpstr>Dispositivos de Red</vt:lpstr>
      <vt:lpstr>Dirección IP</vt:lpstr>
      <vt:lpstr>Software de Servidor o Sistema Operativo de Red</vt:lpstr>
      <vt:lpstr>Presentación de PowerPoint</vt:lpstr>
      <vt:lpstr>Herramientas de Software y Hardware para verificar la conectividad de la red.</vt:lpstr>
      <vt:lpstr>Presentación de PowerPoint</vt:lpstr>
      <vt:lpstr>Presentación de PowerPoint</vt:lpstr>
      <vt:lpstr>Presentación de PowerPoint</vt:lpstr>
      <vt:lpstr>Compartir recursos red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TEMAS DE</dc:title>
  <dc:creator>Noe Flores</dc:creator>
  <cp:lastModifiedBy>Noe Flores</cp:lastModifiedBy>
  <cp:revision>37</cp:revision>
  <dcterms:created xsi:type="dcterms:W3CDTF">2013-04-27T19:20:28Z</dcterms:created>
  <dcterms:modified xsi:type="dcterms:W3CDTF">2013-04-29T01:29:32Z</dcterms:modified>
</cp:coreProperties>
</file>