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27CF1-5ACA-4A00-B4CD-22351C35146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B9D86-874D-4B91-8438-5DC501090F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5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474E367-19A0-4143-8322-E5E12D37CB13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23271B1-A66C-4399-9525-0DC95C0FA26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53534" y="404664"/>
            <a:ext cx="621016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RESUMEN GENERAL </a:t>
            </a:r>
          </a:p>
          <a:p>
            <a:pPr algn="ctr"/>
            <a:r>
              <a:rPr lang="es-ES" sz="5400" b="1" spc="50" dirty="0" smtClean="0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SEGUNDA UNIDAD</a:t>
            </a:r>
            <a:endParaRPr lang="es-ES" sz="5400" b="1" cap="none" spc="50" dirty="0">
              <a:ln w="11430"/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61391" y="3970799"/>
            <a:ext cx="742703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(En esta presentación resumiremos </a:t>
            </a:r>
          </a:p>
          <a:p>
            <a:pPr algn="ctr"/>
            <a:r>
              <a:rPr lang="es-ES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</a:rPr>
              <a:t>l</a:t>
            </a:r>
            <a:r>
              <a:rPr lang="es-E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</a:rPr>
              <a:t>os temas mas importantes</a:t>
            </a:r>
          </a:p>
          <a:p>
            <a:pPr algn="ctr"/>
            <a:r>
              <a:rPr lang="es-E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</a:rPr>
              <a:t>a lo largo de esta segunda</a:t>
            </a:r>
          </a:p>
          <a:p>
            <a:pPr algn="ctr"/>
            <a:r>
              <a:rPr lang="es-E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Unidad)</a:t>
            </a:r>
            <a:endParaRPr lang="es-ES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24398" y="2505670"/>
            <a:ext cx="7095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Adm. red de área local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42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260648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sistema comenzará a instalar el sistema.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Configurar el idioma y las cuestiones regionales en la siguiente pantalla.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Luego presionamos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siguiente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Configuramos el nombre de usuario y la organización y presionamos siguiente.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Configuramos el nombre del equipo y el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password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administrador. Presionamos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siguiente.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Configuramos la fecha y la hora. Presionamos siguiente y el sistema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continúa instalando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dispositivos y archivos.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 la pantalla siguiente generar un nombre de grupo de trabajo.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Presionamos siguiente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Continúa instalando archivos y finaliza la instalación.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Presionar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ctrl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+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alt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supr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para arrancar</a:t>
            </a:r>
          </a:p>
        </p:txBody>
      </p:sp>
      <p:pic>
        <p:nvPicPr>
          <p:cNvPr id="1028" name="Picture 4" descr="http://i.technet.microsoft.com/dynimg/IC2228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73" y="4222613"/>
            <a:ext cx="242808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1.bp.blogspot.com/-kjJynK662Kg/UGXndK-NohI/AAAAAAAAAF0/u_c-cFwOrlY/s1600/Captur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634" y="3712305"/>
            <a:ext cx="249384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3cx.es/wp-content/uploads/2010/12/C%C3%B3mo-instalar-los-servicios-de-fax-de-Microsoft-en-Windows-Server-2003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411" y="4222613"/>
            <a:ext cx="3021794" cy="24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0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621843"/>
            <a:ext cx="804579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ERICK CORTES RODRIGUEZ</a:t>
            </a:r>
          </a:p>
          <a:p>
            <a:pPr algn="ctr"/>
            <a:endParaRPr lang="es-ES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INFORMATICA 6°H</a:t>
            </a:r>
          </a:p>
          <a:p>
            <a:pPr algn="ctr"/>
            <a:endParaRPr lang="es-E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N.L. 10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90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4866" y="362681"/>
            <a:ext cx="2359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TEMAS: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1507" y="1484784"/>
            <a:ext cx="8143255" cy="52322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es-ES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-Servidor</a:t>
            </a:r>
          </a:p>
          <a:p>
            <a:pPr algn="just"/>
            <a:r>
              <a:rPr lang="es-ES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 es una </a:t>
            </a:r>
            <a:r>
              <a:rPr lang="es-ES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red</a:t>
            </a:r>
          </a:p>
          <a:p>
            <a:pPr algn="just"/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-Sistema operativo de red</a:t>
            </a:r>
          </a:p>
          <a:p>
            <a:pPr algn="just"/>
            <a:r>
              <a:rPr lang="es-ES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-Como compartir recursos</a:t>
            </a:r>
          </a:p>
          <a:p>
            <a:pPr algn="just"/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-Como compartir carpetas</a:t>
            </a:r>
            <a:endParaRPr lang="es-ES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just"/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-Como compartir unidad de red</a:t>
            </a:r>
          </a:p>
          <a:p>
            <a:pPr algn="just"/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-Instalación Windows server 2003</a:t>
            </a:r>
            <a:endParaRPr lang="es-ES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s-E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26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15597" y="728655"/>
            <a:ext cx="3142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SERVIDOR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00604" y="2595676"/>
            <a:ext cx="81198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2400" b="1" dirty="0" smtClean="0">
                <a:solidFill>
                  <a:srgbClr val="00B0F0"/>
                </a:solidFill>
              </a:rPr>
              <a:t>*En </a:t>
            </a:r>
            <a:r>
              <a:rPr lang="es-MX" sz="2400" b="1" dirty="0">
                <a:solidFill>
                  <a:srgbClr val="00B0F0"/>
                </a:solidFill>
              </a:rPr>
              <a:t>Internet, un servidor es un ordenador remoto que provee los datos solicitados por parte de los navegadores de otras computadoras</a:t>
            </a:r>
            <a:r>
              <a:rPr lang="es-MX" sz="2400" b="1" dirty="0" smtClean="0">
                <a:solidFill>
                  <a:srgbClr val="00B0F0"/>
                </a:solidFill>
              </a:rPr>
              <a:t>.</a:t>
            </a:r>
          </a:p>
          <a:p>
            <a:pPr fontAlgn="base"/>
            <a:endParaRPr lang="es-MX" sz="2400" b="1" dirty="0">
              <a:solidFill>
                <a:srgbClr val="00B0F0"/>
              </a:solidFill>
            </a:endParaRPr>
          </a:p>
          <a:p>
            <a:pPr fontAlgn="base"/>
            <a:r>
              <a:rPr lang="es-MX" sz="2400" b="1" dirty="0" smtClean="0">
                <a:solidFill>
                  <a:srgbClr val="00B0F0"/>
                </a:solidFill>
              </a:rPr>
              <a:t>*En </a:t>
            </a:r>
            <a:r>
              <a:rPr lang="es-MX" sz="2400" b="1" dirty="0">
                <a:solidFill>
                  <a:srgbClr val="00B0F0"/>
                </a:solidFill>
              </a:rPr>
              <a:t>redes locales se entiende como el software que configura un PC como servidor para facilitar el acceso a la red y sus recursos</a:t>
            </a:r>
            <a:r>
              <a:rPr lang="es-MX" sz="2400" b="1" dirty="0" smtClean="0">
                <a:solidFill>
                  <a:srgbClr val="00B0F0"/>
                </a:solidFill>
              </a:rPr>
              <a:t>.</a:t>
            </a:r>
          </a:p>
          <a:p>
            <a:pPr fontAlgn="base"/>
            <a:endParaRPr lang="es-MX" sz="2400" b="1" dirty="0">
              <a:solidFill>
                <a:srgbClr val="00B0F0"/>
              </a:solidFill>
            </a:endParaRPr>
          </a:p>
          <a:p>
            <a:pPr fontAlgn="base"/>
            <a:r>
              <a:rPr lang="es-MX" sz="2400" b="1" dirty="0" smtClean="0">
                <a:solidFill>
                  <a:srgbClr val="00B0F0"/>
                </a:solidFill>
              </a:rPr>
              <a:t>*Los </a:t>
            </a:r>
            <a:r>
              <a:rPr lang="es-MX" sz="2400" b="1" dirty="0">
                <a:solidFill>
                  <a:srgbClr val="00B0F0"/>
                </a:solidFill>
              </a:rPr>
              <a:t>Servidores almacenan información en forma de páginas web y a través del protocolo HTTP lo entregan a petición de los clientes (navegadores web) en formato HTML.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5790"/>
            <a:ext cx="2499352" cy="1975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2877" y="332656"/>
            <a:ext cx="50579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QUE ES UNA 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RED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8" name="Picture 10" descr="http://image.slidesharecdn.com/sistemaderedes-100809092647-phpapp01/95/slide-7-728.jpg?128136497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1"/>
          <a:stretch/>
        </p:blipFill>
        <p:spPr bwMode="auto">
          <a:xfrm>
            <a:off x="1127475" y="1484784"/>
            <a:ext cx="7128792" cy="483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35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4548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SISTEMA OPERATIVO DE RED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40339" y="1340768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00" b="1" dirty="0">
                <a:solidFill>
                  <a:srgbClr val="00B0F0"/>
                </a:solidFill>
              </a:rPr>
              <a:t>El sistema operativo de red permite la interconexión de ordenadores para poder acceder a los servicios y recursos. </a:t>
            </a:r>
            <a:endParaRPr lang="es-MX" sz="2600" b="1" dirty="0" smtClean="0">
              <a:solidFill>
                <a:srgbClr val="00B0F0"/>
              </a:solidFill>
            </a:endParaRPr>
          </a:p>
          <a:p>
            <a:r>
              <a:rPr lang="es-MX" sz="2600" b="1" dirty="0" smtClean="0">
                <a:solidFill>
                  <a:srgbClr val="00B0F0"/>
                </a:solidFill>
              </a:rPr>
              <a:t>Al </a:t>
            </a:r>
            <a:r>
              <a:rPr lang="es-MX" sz="2600" b="1" dirty="0">
                <a:solidFill>
                  <a:srgbClr val="00B0F0"/>
                </a:solidFill>
              </a:rPr>
              <a:t>igual que un equipo no puede trabajar sin un sistema operativo, una red de equipos no puede funcionar sin un sistema operativo de red. </a:t>
            </a:r>
            <a:endParaRPr lang="es-MX" sz="2600" b="1" dirty="0" smtClean="0">
              <a:solidFill>
                <a:srgbClr val="00B0F0"/>
              </a:solidFill>
            </a:endParaRPr>
          </a:p>
          <a:p>
            <a:r>
              <a:rPr lang="es-MX" sz="2600" b="1" dirty="0" smtClean="0">
                <a:solidFill>
                  <a:srgbClr val="00B0F0"/>
                </a:solidFill>
              </a:rPr>
              <a:t>Si </a:t>
            </a:r>
            <a:r>
              <a:rPr lang="es-MX" sz="2600" b="1" dirty="0">
                <a:solidFill>
                  <a:srgbClr val="00B0F0"/>
                </a:solidFill>
              </a:rPr>
              <a:t>no se dispone de ningún sistema operativo de red, el equipo, no pueden compartir recursos y los usuarios no </a:t>
            </a:r>
            <a:r>
              <a:rPr lang="es-MX" sz="2600" b="1" dirty="0" smtClean="0">
                <a:solidFill>
                  <a:srgbClr val="00B0F0"/>
                </a:solidFill>
              </a:rPr>
              <a:t>podrán </a:t>
            </a:r>
            <a:r>
              <a:rPr lang="es-MX" sz="2600" b="1" dirty="0">
                <a:solidFill>
                  <a:srgbClr val="00B0F0"/>
                </a:solidFill>
              </a:rPr>
              <a:t>utilizar estos recursos.</a:t>
            </a:r>
          </a:p>
        </p:txBody>
      </p:sp>
      <p:pic>
        <p:nvPicPr>
          <p:cNvPr id="2052" name="Picture 4" descr="http://4.bp.blogspot.com/-DoCdw_Y8D2U/TV8MJapBIGI/AAAAAAAAACQ/N1LUNeqd4Mk/s1600/fig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17" y="4676849"/>
            <a:ext cx="1784591" cy="192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9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1166" y="188640"/>
            <a:ext cx="634167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COMPARTIR RECURSOS </a:t>
            </a:r>
          </a:p>
          <a:p>
            <a:pPr algn="ctr"/>
            <a:r>
              <a:rPr lang="es-E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EN UNA RED</a:t>
            </a:r>
            <a:endParaRPr lang="es-E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1520" y="1758300"/>
            <a:ext cx="878497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Lo primero es lo primero...</a:t>
            </a:r>
            <a:b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1.- Partimos 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 que los </a:t>
            </a:r>
            <a:r>
              <a:rPr lang="es-MX" sz="16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PCs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que van a formar parte de la red ya están conectados entre sí y se han configurado los parámetros del TCP/IP, etc</a:t>
            </a: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 Configuración Inicial</a:t>
            </a:r>
            <a:b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2.- Lo primero que hay que comprobar es que estén instalados tanto el Cliente para Redes Microsoft como el servicio Compartir archivos e impresoras para redes Microsoft.</a:t>
            </a:r>
            <a:b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- Para ver esto en el caso de </a:t>
            </a:r>
            <a:r>
              <a:rPr lang="es-MX" sz="16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Win98</a:t>
            </a: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 hemos de ir a Entorno de Red --&gt; </a:t>
            </a:r>
            <a:r>
              <a:rPr lang="es-MX" sz="16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-derecho y Propiedades --&gt; Pestaña Configuración.</a:t>
            </a:r>
          </a:p>
          <a:p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Configurar el Grupo de Trabajo</a:t>
            </a:r>
            <a:b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3.- Para 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poder ver y compartir recursos con los otros </a:t>
            </a:r>
            <a:r>
              <a:rPr lang="es-MX" sz="16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PCs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de la red, hemos de asegurarnos de que todos estén dentro del mismo Grupo de Trabajo. Para configurar esto haremos lo siguiente:</a:t>
            </a:r>
            <a:b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- En </a:t>
            </a:r>
            <a:r>
              <a:rPr lang="es-MX" sz="16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W98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 vamos a Entorno de Red --&gt; </a:t>
            </a:r>
            <a:r>
              <a:rPr lang="es-MX" sz="16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-derecho y seleccionamos Propiedades. Ahora vamos a </a:t>
            </a:r>
            <a:r>
              <a:rPr lang="es-MX" sz="16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lapestaña</a:t>
            </a:r>
            <a:r>
              <a:rPr lang="es-MX" sz="16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Identificación y ahí encontramos 3 apartados a rellenar. En el primero ponemos el nombre del equipo (que es el nombre con el que veremos el equipo en la red). El segundo apartado es el Grupo de Trabajo y el tercero es opcional y se puede poner cualquier cosa.</a:t>
            </a: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endParaRPr lang="es-MX" dirty="0"/>
          </a:p>
          <a:p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74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0590" y="332656"/>
            <a:ext cx="6822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COMPARTIR CARPETAS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32237" y="1412776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Compartir una carpeta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*Haga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 en Inicio, seleccione Programas, Accesorios y, a continuación, haga clic en Explorador de Windows.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*Haga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 con el botón secundario en la carpeta apropiada (por ejemplo, Deudores) y, a continuación, haga clic 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 Compartir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*En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las propiedades de la carpeta, haga clic en Compartir esta carpeta. Use el nombre predeterminado para el recurso compartido. Haga clic en Permisos.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*En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el cuadro de diálogo Permisos de, haga clic en Agregar.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*En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el cuadro de diálogo Seleccionar usuarios, equipos o grupos, haga doble clic en el grupo Usuarios 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autenticados y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después, en Aceptar.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*En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el cuadro de diálogo Permisos de, haga clic en Usuarios autenticados.</a:t>
            </a:r>
          </a:p>
          <a:p>
            <a:pPr lvl="0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*En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la lista Permisos, para el permiso Control total, haga clic en Permitir. Una vez configurados los permisos apropiados, haga clic en el grupo Todos y, después, haga clic en Quitar.</a:t>
            </a:r>
          </a:p>
          <a:p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340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260648"/>
            <a:ext cx="8257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COMPARTIR UNIDAD DE RED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1568981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*Se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tiene que tener las computadoras en red primero y principal, es muy recomendable usar un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router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Lo mas 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fácil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es en la computadora que tiene el disco instalado, si tienes Windows, vas a (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MiPc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en castellano),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derecho en el disco y le das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Sharing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&amp; Security (Compartir y seguridad). </a:t>
            </a:r>
            <a:endParaRPr lang="es-MX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es-MX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 </a:t>
            </a:r>
            <a:r>
              <a:rPr lang="es-MX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 el texto, que aparece que te pregunta si entiendes lo que puede llegar a pasar si lo compartes y listo, seguir las instrucciones, no es nada difícil</a:t>
            </a:r>
            <a:r>
              <a:rPr lang="es-MX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También existen unos aparatos que sirven para eso, se llaman Network Storage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Devices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los de la marca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Linksys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son buenos, y lo que haces es conectar el disco duro adentro de este aparato y conectar el aparato a tu </a:t>
            </a:r>
            <a:r>
              <a:rPr lang="es-MX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router</a:t>
            </a:r>
            <a:r>
              <a:rPr lang="es-MX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 De esta manera no tienes que tener prendida la computadora.</a:t>
            </a:r>
          </a:p>
        </p:txBody>
      </p:sp>
    </p:spTree>
    <p:extLst>
      <p:ext uri="{BB962C8B-B14F-4D97-AF65-F5344CB8AC3E}">
        <p14:creationId xmlns:p14="http://schemas.microsoft.com/office/powerpoint/2010/main" val="19004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2657" y="491188"/>
            <a:ext cx="628556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INSTALACION WINDOWS</a:t>
            </a:r>
          </a:p>
          <a:p>
            <a:pPr algn="ctr"/>
            <a:r>
              <a:rPr lang="es-E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SERVER 2003</a:t>
            </a:r>
            <a:endParaRPr lang="es-E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2616001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Configurar en la  BIOS que  el 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boot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secuency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el  cd  en  primer  lugar.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Colocar el cd de instalación en la lectora y dar arranque a la maquina.</a:t>
            </a:r>
          </a:p>
          <a:p>
            <a:pPr lvl="0"/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Aparecerá una pantalla en donde se nos pide presionar cualquier tecla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para arrancar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desde el cd. Presionamos cualquier tecla.</a:t>
            </a:r>
          </a:p>
          <a:p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Comienza un proceso de inicialización, y aparecerá la siguiente pantalla. Aquí debemos crear una partición presionando la tecla “C”. Asignar la cantidad de espacio a la partición y presionar ENTER. Luego seleccionamos la partición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 presionamos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ENTER para indicar que es en esa partición en donde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instalaremos Windows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Nos pedirá que tipo de formato queremos darle, elegiremos NTFS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 presionamos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ENTER. El sistema dará paso al formateo y luego copiará 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archivos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del sistema, este proceso puede durar unos minutos. El sistema se iniciará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ATENCION: esta </a:t>
            </a:r>
            <a:r>
              <a:rPr lang="es-MX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vez deje inicializar el sistema sin presionar </a:t>
            </a:r>
          </a:p>
        </p:txBody>
      </p:sp>
      <p:pic>
        <p:nvPicPr>
          <p:cNvPr id="4" name="Picture 2" descr="http://1.bp.blogspot.com/_w5rSAsfzNoI/Swq9aewjVKI/AAAAAAAAAEc/sNtFR7nLx3g/s1600/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801" y="868862"/>
            <a:ext cx="2350695" cy="155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4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116</TotalTime>
  <Words>461</Words>
  <Application>Microsoft Office PowerPoint</Application>
  <PresentationFormat>Presentación en pantalla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Horizonte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C</dc:creator>
  <cp:lastModifiedBy>Invitado</cp:lastModifiedBy>
  <cp:revision>8</cp:revision>
  <dcterms:created xsi:type="dcterms:W3CDTF">2013-04-27T22:58:16Z</dcterms:created>
  <dcterms:modified xsi:type="dcterms:W3CDTF">2013-04-29T03:03:16Z</dcterms:modified>
</cp:coreProperties>
</file>